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"/>
  </p:notesMasterIdLst>
  <p:sldIdLst>
    <p:sldId id="265" r:id="rId2"/>
    <p:sldId id="264" r:id="rId3"/>
    <p:sldId id="256" r:id="rId4"/>
    <p:sldId id="267" r:id="rId5"/>
    <p:sldId id="258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70" autoAdjust="0"/>
    <p:restoredTop sz="96317"/>
  </p:normalViewPr>
  <p:slideViewPr>
    <p:cSldViewPr snapToGrid="0">
      <p:cViewPr>
        <p:scale>
          <a:sx n="122" d="100"/>
          <a:sy n="122" d="100"/>
        </p:scale>
        <p:origin x="5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Nutritionix.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Juice).  Scoring a 64 out of 98 possible points.</a:t>
            </a:r>
          </a:p>
          <a:p>
            <a:endParaRPr lang="en-US" dirty="0"/>
          </a:p>
          <a:p>
            <a:r>
              <a:rPr lang="en-US" dirty="0"/>
              <a:t>Smoothie King wins as “The Healthiest”!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r>
              <a:rPr lang="en-US" sz="1400" dirty="0"/>
              <a:t>, Avantika </a:t>
            </a:r>
            <a:r>
              <a:rPr lang="en-US" sz="1400" dirty="0" err="1"/>
              <a:t>singh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589088"/>
            <a:ext cx="8832799" cy="398230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Each restaurant’s top 7 menu items compared against the other.</a:t>
            </a:r>
          </a:p>
          <a:p>
            <a:endParaRPr lang="en-US" sz="800" dirty="0"/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44654" y="5222859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801DA-B438-A548-B9AF-A294E2AEAAFD}"/>
              </a:ext>
            </a:extLst>
          </p:cNvPr>
          <p:cNvGrpSpPr/>
          <p:nvPr/>
        </p:nvGrpSpPr>
        <p:grpSpPr>
          <a:xfrm>
            <a:off x="693284" y="2861745"/>
            <a:ext cx="8033792" cy="1412688"/>
            <a:chOff x="679413" y="2687084"/>
            <a:chExt cx="8033792" cy="14126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99936E-E1C1-D046-B8AB-96DA81EC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413" y="2687084"/>
              <a:ext cx="1769421" cy="13672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CADA23-CAE6-044C-8A27-64256D289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497" y="2997315"/>
              <a:ext cx="2051944" cy="7568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A4D386-44A8-FE49-9C6E-D857FE07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5331" y="2849132"/>
              <a:ext cx="1829963" cy="9217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73C9C7-BB71-D94F-81E0-62002F72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0506" y="2745772"/>
              <a:ext cx="1354000" cy="1354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688264-E1D3-1447-9DB6-BA5789AF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5882" y="2704615"/>
              <a:ext cx="1817323" cy="1210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751" y="356305"/>
            <a:ext cx="2121744" cy="6296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0348" y="2422527"/>
            <a:ext cx="2307800" cy="108267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C089291-D7D4-604A-8417-E00B6A9FF662}"/>
              </a:ext>
            </a:extLst>
          </p:cNvPr>
          <p:cNvGrpSpPr/>
          <p:nvPr/>
        </p:nvGrpSpPr>
        <p:grpSpPr>
          <a:xfrm>
            <a:off x="4746654" y="4523699"/>
            <a:ext cx="3605464" cy="2012175"/>
            <a:chOff x="4746654" y="4479276"/>
            <a:chExt cx="3787145" cy="229175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D8BA417-97C9-4020-BD09-C165E6831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51594" y="4479276"/>
              <a:ext cx="3771784" cy="11419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772F49-FE67-46E9-BDFA-1B48C198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6654" y="5648541"/>
              <a:ext cx="3787145" cy="112248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FDCB5F-62ED-4B11-9D9B-C1374A5D2FC2}"/>
                </a:ext>
              </a:extLst>
            </p:cNvPr>
            <p:cNvSpPr txBox="1"/>
            <p:nvPr/>
          </p:nvSpPr>
          <p:spPr>
            <a:xfrm>
              <a:off x="7590912" y="4511745"/>
              <a:ext cx="9428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Location Query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D872F3-2622-4C08-A307-51668C93348A}"/>
                </a:ext>
              </a:extLst>
            </p:cNvPr>
            <p:cNvSpPr txBox="1"/>
            <p:nvPr/>
          </p:nvSpPr>
          <p:spPr>
            <a:xfrm>
              <a:off x="7601331" y="5705159"/>
              <a:ext cx="9220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Nutrition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1" y="1058120"/>
            <a:ext cx="2671319" cy="346074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E063D-FC67-EF40-B26C-744FFBD1E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4944" r="43737" b="28628"/>
          <a:stretch/>
        </p:blipFill>
        <p:spPr>
          <a:xfrm>
            <a:off x="4299047" y="1274438"/>
            <a:ext cx="1801556" cy="302810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6B87C5-4A44-F547-90D6-DAC78C650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4" y="5111060"/>
            <a:ext cx="7798881" cy="1190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70F6F0-C980-9B46-9047-1CE278026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830" y="2430325"/>
            <a:ext cx="1829109" cy="54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0BB0A1-EEF6-F04E-97D2-384B3B70F2FC}"/>
              </a:ext>
            </a:extLst>
          </p:cNvPr>
          <p:cNvSpPr txBox="1"/>
          <p:nvPr/>
        </p:nvSpPr>
        <p:spPr>
          <a:xfrm>
            <a:off x="102291" y="260382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F0C5A8-E300-A043-BAA1-5B19CC67CB04}"/>
              </a:ext>
            </a:extLst>
          </p:cNvPr>
          <p:cNvSpPr txBox="1"/>
          <p:nvPr/>
        </p:nvSpPr>
        <p:spPr>
          <a:xfrm>
            <a:off x="102291" y="5521694"/>
            <a:ext cx="73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F4786-A422-7241-877C-B248B2285C62}"/>
              </a:ext>
            </a:extLst>
          </p:cNvPr>
          <p:cNvSpPr txBox="1"/>
          <p:nvPr/>
        </p:nvSpPr>
        <p:spPr>
          <a:xfrm>
            <a:off x="928501" y="4560416"/>
            <a:ext cx="26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FDA Recommended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F827E-F3BA-6445-9C73-D6261CE598E4}"/>
              </a:ext>
            </a:extLst>
          </p:cNvPr>
          <p:cNvSpPr txBox="1"/>
          <p:nvPr/>
        </p:nvSpPr>
        <p:spPr>
          <a:xfrm>
            <a:off x="3969607" y="4332728"/>
            <a:ext cx="246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Value Range/Parameters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FA772-03A6-F440-8FB0-FACD11B10BC6}"/>
              </a:ext>
            </a:extLst>
          </p:cNvPr>
          <p:cNvSpPr txBox="1"/>
          <p:nvPr/>
        </p:nvSpPr>
        <p:spPr>
          <a:xfrm>
            <a:off x="6532545" y="3160672"/>
            <a:ext cx="2363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Restaurant Nutrition Data. Powered by Nutritionix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5C12C-6652-3144-B285-CE77CC39EEB8}"/>
              </a:ext>
            </a:extLst>
          </p:cNvPr>
          <p:cNvSpPr txBox="1"/>
          <p:nvPr/>
        </p:nvSpPr>
        <p:spPr>
          <a:xfrm>
            <a:off x="3712432" y="2599518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A7482-718D-AC4E-8BD0-A137FB8F2AF4}"/>
              </a:ext>
            </a:extLst>
          </p:cNvPr>
          <p:cNvSpPr txBox="1"/>
          <p:nvPr/>
        </p:nvSpPr>
        <p:spPr>
          <a:xfrm>
            <a:off x="6193041" y="2599518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950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D02D9-9478-B94B-BB4A-C7075228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4302270"/>
            <a:ext cx="3347718" cy="23212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E67C-30BE-A741-8210-7CE29C587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4312543"/>
            <a:ext cx="3481438" cy="234421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2C8D8D-96DE-0242-A9E2-17A83E839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1109564"/>
            <a:ext cx="3481438" cy="227444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0D206-FF30-534E-8488-B93C396BC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1141280"/>
            <a:ext cx="3347718" cy="228772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96DA7-4E69-B14E-BFF9-5FCD046B6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04" y="2498620"/>
            <a:ext cx="3470792" cy="22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top 7 menu items had the highest nutrition scores regardless of gender or age.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3C5762-070B-384C-ABAB-1ACE5A48F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1243235"/>
            <a:ext cx="6387138" cy="40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828</TotalTime>
  <Words>653</Words>
  <Application>Microsoft Macintosh PowerPoint</Application>
  <PresentationFormat>On-screen Show (4:3)</PresentationFormat>
  <Paragraphs>76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Data Processing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44</cp:revision>
  <dcterms:created xsi:type="dcterms:W3CDTF">2020-06-23T20:41:25Z</dcterms:created>
  <dcterms:modified xsi:type="dcterms:W3CDTF">2020-06-29T16:10:44Z</dcterms:modified>
</cp:coreProperties>
</file>